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80" r:id="rId2"/>
    <p:sldId id="288" r:id="rId3"/>
    <p:sldId id="261" r:id="rId4"/>
    <p:sldId id="282" r:id="rId5"/>
    <p:sldId id="285" r:id="rId6"/>
    <p:sldId id="284" r:id="rId7"/>
    <p:sldId id="286" r:id="rId8"/>
    <p:sldId id="263" r:id="rId9"/>
    <p:sldId id="287" r:id="rId10"/>
    <p:sldId id="269" r:id="rId11"/>
    <p:sldId id="270" r:id="rId12"/>
    <p:sldId id="290" r:id="rId13"/>
    <p:sldId id="271" r:id="rId14"/>
    <p:sldId id="291" r:id="rId15"/>
    <p:sldId id="279" r:id="rId16"/>
    <p:sldId id="28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19BDF-1BD4-426C-A393-93E8B0BCB9E6}" type="datetimeFigureOut">
              <a:rPr lang="en-US" smtClean="0"/>
              <a:t>8/19/2015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A8C777-44B7-482B-AAC9-F53DAF441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979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7CB12E-1228-463A-A9B3-33109AF67BEB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A8C777-44B7-482B-AAC9-F53DAF441A4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37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67C0-DB3B-4C64-B213-EE78FB04BD16}" type="datetime1">
              <a:rPr lang="en-US" smtClean="0"/>
              <a:t>8/19/2015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26D1-9034-43BE-96DB-0D2386E7DECF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5D61F-3505-40F3-A38D-FCE401DA0C2E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EC3C6-F391-498C-BD25-710AAAF79C39}" type="datetime1">
              <a:rPr lang="en-US" smtClean="0"/>
              <a:t>8/19/2015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E581E-3D04-481B-9AD4-0E12553D682D}" type="datetime1">
              <a:rPr lang="en-US" smtClean="0"/>
              <a:t>8/19/2015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AD779-09CC-4310-B2D2-8F8BE64D8A78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EC4E0-34AE-4023-AB02-18569AC0CBBD}" type="datetime1">
              <a:rPr lang="en-US" smtClean="0"/>
              <a:t>8/19/2015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6003-67C6-4070-8A19-89E8EED7C457}" type="datetime1">
              <a:rPr lang="en-US" smtClean="0"/>
              <a:t>8/19/2015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FF921-665D-4009-AB31-EBA5593A0837}" type="datetime1">
              <a:rPr lang="en-US" smtClean="0"/>
              <a:t>8/19/2015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1B7EE-00DD-4DE4-92AA-EE2E651749B1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0B6D9-5A6F-4F9F-963B-F811C4E18973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E122FA4-8739-4720-8F2A-53B8F03F7713}" type="datetime1">
              <a:rPr lang="en-US" smtClean="0"/>
              <a:t>8/19/2015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4175AD-9CC9-4210-AFA1-710EE48A9DAF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Mach%20DT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3024" y="2255838"/>
            <a:ext cx="8994775" cy="2054225"/>
          </a:xfrm>
        </p:spPr>
        <p:txBody>
          <a:bodyPr anchor="ctr">
            <a:normAutofit/>
          </a:bodyPr>
          <a:lstStyle/>
          <a:p>
            <a:pPr algn="l" eaLnBrk="1" hangingPunct="1">
              <a:spcBef>
                <a:spcPct val="0"/>
              </a:spcBef>
              <a:defRPr/>
            </a:pP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 TÀI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l" eaLnBrk="1" hangingPunct="1">
              <a:spcBef>
                <a:spcPct val="0"/>
              </a:spcBef>
              <a:defRPr/>
            </a:pPr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defRPr/>
            </a:pP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93750" y="1041400"/>
            <a:ext cx="7429500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defRPr/>
            </a:pPr>
            <a:r>
              <a:rPr lang="en-US" sz="54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ĐỒ </a:t>
            </a:r>
            <a:r>
              <a:rPr lang="en-US" sz="5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ÁN2</a:t>
            </a:r>
            <a:endParaRPr lang="en-US" sz="54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387850" y="5508625"/>
            <a:ext cx="467995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400" b="1" dirty="0" smtClean="0">
                <a:solidFill>
                  <a:schemeClr val="tx2"/>
                </a:solidFill>
              </a:rPr>
              <a:t>GVHD:	THS. ĐÀO THỊ THU THỦY</a:t>
            </a:r>
            <a:endParaRPr lang="en-US" sz="1400" b="1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1400" b="1" dirty="0" smtClean="0">
                <a:solidFill>
                  <a:schemeClr val="tx2"/>
                </a:solidFill>
              </a:rPr>
              <a:t>SVTH:	 </a:t>
            </a:r>
            <a:r>
              <a:rPr lang="en-US" sz="1400" b="1" dirty="0" smtClean="0">
                <a:solidFill>
                  <a:schemeClr val="tx2"/>
                </a:solidFill>
              </a:rPr>
              <a:t>NGUYỄN CAO THẮNG</a:t>
            </a:r>
            <a:endParaRPr lang="en-US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22717-4BAD-4CF5-AA59-6C1059DBE6D7}" type="datetime1">
              <a:rPr lang="en-US" smtClean="0"/>
              <a:t>8/19/2015</a:t>
            </a:fld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98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24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MỤC LỤC</a:t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dirty="0" smtClean="0"/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mạch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DTMF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DTMF</a:t>
            </a: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6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Led 7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7 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FA3B8-4783-437F-851F-42D79F240F82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52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382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1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1800" dirty="0"/>
          </a:p>
        </p:txBody>
      </p:sp>
      <p:pic>
        <p:nvPicPr>
          <p:cNvPr id="6" name="Picture 5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600"/>
            <a:ext cx="9144000" cy="550926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6B7B4-88EA-4DD9-BA4F-1308A8142914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1 :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dirty="0"/>
          </a:p>
        </p:txBody>
      </p:sp>
      <p:pic>
        <p:nvPicPr>
          <p:cNvPr id="5" name="Picture 2" descr="C:\Users\Hphuong\Desktop\hh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46" y="1295400"/>
            <a:ext cx="8320654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98C77-C4CF-4152-96CB-4928B8ED4AB5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68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Ở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>
              <a:buFont typeface="Courier New" pitchFamily="49" charset="0"/>
              <a:buChar char="o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0209-5CE7-4CFA-91E3-56B0D8C18B7E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 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1266" name="Picture 2" descr="C:\Users\Hphuong\Desktop\bx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1804988"/>
            <a:ext cx="7710488" cy="444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C8E30-878B-41BF-B051-73531BF1CA8C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82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 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 </a:t>
            </a:r>
            <a:r>
              <a:rPr lang="en-US" dirty="0" err="1"/>
              <a:t>đài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 </a:t>
            </a:r>
            <a:r>
              <a:rPr lang="en-US" dirty="0" err="1"/>
              <a:t>đến</a:t>
            </a:r>
            <a:r>
              <a:rPr lang="en-US" dirty="0"/>
              <a:t>  </a:t>
            </a:r>
            <a:r>
              <a:rPr lang="en-US" dirty="0" err="1"/>
              <a:t>đúng</a:t>
            </a:r>
            <a:r>
              <a:rPr lang="en-US" dirty="0"/>
              <a:t> 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. </a:t>
            </a:r>
          </a:p>
          <a:p>
            <a:pPr algn="just"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ở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ở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/>
              <a:t> </a:t>
            </a:r>
            <a:r>
              <a:rPr lang="en-US" dirty="0" err="1" smtClean="0"/>
              <a:t>Trao</a:t>
            </a:r>
            <a:r>
              <a:rPr lang="en-US" dirty="0" smtClean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đài</a:t>
            </a:r>
            <a:r>
              <a:rPr lang="en-US" dirty="0"/>
              <a:t>.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thuê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.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Gửi</a:t>
            </a:r>
            <a:r>
              <a:rPr lang="en-US" dirty="0" smtClean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(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thuê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).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 err="1" smtClean="0"/>
              <a:t>Đổ</a:t>
            </a:r>
            <a:r>
              <a:rPr lang="en-US" dirty="0" smtClean="0"/>
              <a:t> </a:t>
            </a:r>
            <a:r>
              <a:rPr lang="en-US" dirty="0" err="1"/>
              <a:t>chuông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. </a:t>
            </a:r>
          </a:p>
          <a:p>
            <a:pPr algn="just">
              <a:buFont typeface="Wingdings" pitchFamily="2" charset="2"/>
              <a:buChar char="Ø"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nay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nữa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thuê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,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smtClean="0"/>
              <a:t>,... </a:t>
            </a:r>
            <a:endParaRPr lang="en-US" dirty="0"/>
          </a:p>
          <a:p>
            <a:pPr marL="0" indent="0">
              <a:buNone/>
            </a:pP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33A2-4EAC-4A91-8A3B-BA1E381A46B9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7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3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		H</a:t>
            </a:r>
          </a:p>
        </p:txBody>
      </p:sp>
      <p:pic>
        <p:nvPicPr>
          <p:cNvPr id="6146" name="Picture 2" descr="C:\Users\Hphuong\Desktop\mach kiem tra cac may dien thoai b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728788"/>
            <a:ext cx="8210550" cy="482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35B00-10D0-4712-86A8-AB2C1C64DF43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867400"/>
          </a:xfrm>
        </p:spPr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SW ở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IC UM66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Line,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>
              <a:buFont typeface="Courier New" pitchFamily="49" charset="0"/>
              <a:buChar char="o"/>
            </a:pPr>
            <a:r>
              <a:rPr lang="en-US" b="1" dirty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SW ở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OUT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 quay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âm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loa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Hook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ON hay OFF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qua Led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3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8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8F041-A359-4FD7-8A05-0D103DD2E92D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03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60960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47800"/>
            <a:ext cx="73152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DTMF</a:t>
            </a:r>
            <a:endParaRPr lang="en-US" sz="28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6BB53-1FD3-4A33-88D2-DF2B3E66EFBF}" type="datetime1">
              <a:rPr lang="en-US" smtClean="0"/>
              <a:t>8/19/2015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1(IN+),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khuếch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Tone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khuếch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cặp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Tone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697Hz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941Hz,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1209Hz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1633Hz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DTMF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5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DTMF</a:t>
            </a:r>
            <a:endParaRPr lang="en-US" sz="28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73733-E4A4-4A43-A020-472F002A40DB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37" y="1066800"/>
            <a:ext cx="8196263" cy="2305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341626"/>
            <a:ext cx="8281989" cy="2068574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5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DTMF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05A97-12B5-4473-A033-29DD3A122B3A}" type="datetime1">
              <a:rPr lang="en-US" smtClean="0"/>
              <a:t>8/19/2015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1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686800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smtClean="0"/>
              <a:t>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6056"/>
            <a:ext cx="9144000" cy="4025887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5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hiển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 Led 7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endParaRPr lang="en-US" sz="28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819FC-489C-43B4-94F9-A539AF9912EB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362"/>
            <a:ext cx="9144000" cy="5237276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5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hiển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 Led 7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endParaRPr lang="en-US" sz="28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1C92-EB75-4B87-AC27-558777984DE5}" type="datetime1">
              <a:rPr lang="en-US" smtClean="0"/>
              <a:t>8/19/2015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63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229600" cy="438912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+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525" y="0"/>
            <a:ext cx="9144000" cy="60960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7 :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endParaRPr lang="en-US" sz="280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1636C-36EA-45D7-B5FB-3338CE49E7EC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TRÂN TRỌNG CẢM ƠN </a:t>
            </a:r>
          </a:p>
          <a:p>
            <a:pPr marL="0" indent="0"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QUÝ THẦY CÔ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CC0C1-1782-4905-95C3-60E96A00139F}" type="datetime1">
              <a:rPr lang="en-US" smtClean="0"/>
              <a:t>8/19/2015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175AD-9CC9-4210-AFA1-710EE48A9DA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973</TotalTime>
  <Words>724</Words>
  <Application>Microsoft Office PowerPoint</Application>
  <PresentationFormat>On-screen Show (4:3)</PresentationFormat>
  <Paragraphs>108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PowerPoint Presentation</vt:lpstr>
      <vt:lpstr>MỤC LỤC </vt:lpstr>
      <vt:lpstr>Phần 1 : Sơ đồ nguyên lý và sơ đồ khối mạch điện thoại bàn</vt:lpstr>
      <vt:lpstr>Phần 1 : Sơ đồ nguyên lý và sơ đồ khối mạch điện thoại bàn </vt:lpstr>
      <vt:lpstr>Phần 2 : Nguyên lý hoạt động của mạch điện thoại bàn</vt:lpstr>
      <vt:lpstr>Phần 2 : Nguyên lý hoạt động của mạch điện thoại bàn</vt:lpstr>
      <vt:lpstr>Phần 2 : Nguyên lý hoạt động của mạch điện thoại bàn</vt:lpstr>
      <vt:lpstr> Phần 3 : Mạch kiểm tra điện thoại bàn</vt:lpstr>
      <vt:lpstr> Phần 3 : Mạch kiểm tra điện thoại bàn</vt:lpstr>
      <vt:lpstr> Phần 4 : Sơ đồ nguyên lý mạch thu và giải mã DTMF</vt:lpstr>
      <vt:lpstr> Phần 5 : Nguyên lý hoạt động của mạch thu và giải mã DTMF</vt:lpstr>
      <vt:lpstr> Phần 5 : Nguyên lý hoạt động của mạch thu và giải mã DTMF</vt:lpstr>
      <vt:lpstr> Phần 5 : Mạch hiển thị số qua Led 7 đoạn</vt:lpstr>
      <vt:lpstr> Phần 5 : Mạch hiển thị số qua Led 7 đoạn</vt:lpstr>
      <vt:lpstr> Phần 7 : Đánh giá đề tài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ĐỒ ÁN 1 ĐỀ TÀI:ĐIỀU KHIỂN CÁC THIẾT  BỊ TRONG GIA ĐÌNH DÙNG IC 8051</dc:title>
  <dc:creator>VANDO</dc:creator>
  <cp:lastModifiedBy>THANGCAO</cp:lastModifiedBy>
  <cp:revision>78</cp:revision>
  <dcterms:created xsi:type="dcterms:W3CDTF">2012-09-08T12:43:27Z</dcterms:created>
  <dcterms:modified xsi:type="dcterms:W3CDTF">2015-08-19T03:53:46Z</dcterms:modified>
</cp:coreProperties>
</file>